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685-C534-4902-B08C-37AB148718B4}" type="datetimeFigureOut">
              <a:rPr lang="id-ID" smtClean="0"/>
              <a:pPr/>
              <a:t>27/11/2014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273B-0AE7-4B89-9357-D56F44E7F6B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Simple, Compound and Complex Sentences.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Simple Sentence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3600" dirty="0" smtClean="0"/>
              <a:t>Contains a subject and a predicate (the rest of the sentence that contains a verb).</a:t>
            </a:r>
            <a:br>
              <a:rPr lang="id-ID" sz="3600" dirty="0" smtClean="0"/>
            </a:br>
            <a:r>
              <a:rPr lang="id-ID" sz="3600" dirty="0" smtClean="0"/>
              <a:t>Expresses a complete thought.</a:t>
            </a:r>
            <a:br>
              <a:rPr lang="id-ID" sz="3600" dirty="0" smtClean="0"/>
            </a:br>
            <a:r>
              <a:rPr lang="id-ID" sz="3600" dirty="0" smtClean="0">
                <a:solidFill>
                  <a:srgbClr val="FF0000"/>
                </a:solidFill>
              </a:rPr>
              <a:t>Example: The boys went to the park.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Tip: a simple sentence is also called an independent clause.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S2P7GXMDVon95S0-vBqFmHFjF59O0oqOU5w40Msr1W58y_FmEee2_Hg5N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3571876"/>
            <a:ext cx="790575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Compound Sentence</a:t>
            </a:r>
            <a:br>
              <a:rPr lang="id-ID" b="1" dirty="0" smtClean="0"/>
            </a:br>
            <a:r>
              <a:rPr lang="id-ID" sz="3600" dirty="0" smtClean="0"/>
              <a:t>Contains two or more </a:t>
            </a:r>
            <a:r>
              <a:rPr lang="id-ID" sz="3600" smtClean="0"/>
              <a:t>independent clauses.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Clauses are joined by a coordinating conjunction.</a:t>
            </a:r>
            <a:br>
              <a:rPr lang="id-ID" sz="3600" dirty="0" smtClean="0"/>
            </a:br>
            <a:r>
              <a:rPr lang="id-ID" sz="3600" dirty="0" smtClean="0">
                <a:solidFill>
                  <a:srgbClr val="FF0000"/>
                </a:solidFill>
              </a:rPr>
              <a:t>Example: The boys went to the park, but they did not go to the zoo.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endParaRPr lang="id-ID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643446"/>
            <a:ext cx="6472254" cy="1785950"/>
          </a:xfrm>
        </p:spPr>
        <p:txBody>
          <a:bodyPr/>
          <a:lstStyle/>
          <a:p>
            <a:r>
              <a:rPr lang="id-ID" dirty="0" smtClean="0"/>
              <a:t>Tip: Look for these conjunctions – for, and, nor, but, or, yet, so.</a:t>
            </a:r>
            <a:endParaRPr lang="id-ID" dirty="0"/>
          </a:p>
        </p:txBody>
      </p:sp>
      <p:pic>
        <p:nvPicPr>
          <p:cNvPr id="4106" name="Picture 10" descr="C:\Users\Michael\Pictures\1251796078385269838Man-and-woman-icon_svg_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9102" y="3857628"/>
            <a:ext cx="2374898" cy="265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336867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Complex Sentence</a:t>
            </a:r>
            <a:br>
              <a:rPr lang="id-ID" dirty="0" smtClean="0"/>
            </a:br>
            <a:r>
              <a:rPr lang="id-ID" sz="3200" dirty="0" smtClean="0"/>
              <a:t>Contains an independent clause </a:t>
            </a:r>
            <a:r>
              <a:rPr lang="id-ID" sz="3200" dirty="0" smtClean="0"/>
              <a:t>and </a:t>
            </a:r>
            <a:r>
              <a:rPr lang="id-ID" sz="3200" dirty="0" smtClean="0"/>
              <a:t>a dependent clause. The dependent </a:t>
            </a:r>
            <a:r>
              <a:rPr lang="id-ID" sz="3200" dirty="0" smtClean="0"/>
              <a:t>clause begins </a:t>
            </a:r>
            <a:r>
              <a:rPr lang="id-ID" sz="3200" dirty="0" smtClean="0"/>
              <a:t>with a subordinating conjunction</a:t>
            </a:r>
            <a:r>
              <a:rPr lang="id-ID" sz="3200" dirty="0" smtClean="0"/>
              <a:t>.</a:t>
            </a:r>
            <a:br>
              <a:rPr lang="id-ID" sz="3200" dirty="0" smtClean="0"/>
            </a:br>
            <a:r>
              <a:rPr lang="id-ID" sz="3200" dirty="0" smtClean="0"/>
              <a:t>Is sometimes called a main clause and subordinate clause.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>
                <a:solidFill>
                  <a:srgbClr val="FF0000"/>
                </a:solidFill>
              </a:rPr>
              <a:t>Example: Because the boys went to the park, they did not go to the zoo.</a:t>
            </a:r>
            <a:br>
              <a:rPr lang="id-ID" sz="3200" dirty="0" smtClean="0">
                <a:solidFill>
                  <a:srgbClr val="FF0000"/>
                </a:solidFill>
              </a:rPr>
            </a:br>
            <a:r>
              <a:rPr lang="id-ID" sz="3200" dirty="0" smtClean="0">
                <a:solidFill>
                  <a:srgbClr val="FF0000"/>
                </a:solidFill>
              </a:rPr>
              <a:t>The boys did not go to the zoo because they went to the park.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581128"/>
            <a:ext cx="6357982" cy="198278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Tip: Look for these subordinating conjunctions – after, before, because, although, when, since, if, whenever, unless, while, so that, even though.</a:t>
            </a:r>
            <a:endParaRPr lang="id-ID" dirty="0"/>
          </a:p>
        </p:txBody>
      </p:sp>
      <p:pic>
        <p:nvPicPr>
          <p:cNvPr id="15363" name="Picture 3" descr="C:\Users\Michael\Pictures\stock-vector-father-and-son-stick-figure-silhouettes-holding-hands-105089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365104"/>
            <a:ext cx="1728192" cy="2219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Big List of Subordinating Conjunctions.</a:t>
            </a:r>
            <a:endParaRPr lang="id-ID" dirty="0"/>
          </a:p>
        </p:txBody>
      </p:sp>
      <p:pic>
        <p:nvPicPr>
          <p:cNvPr id="4" name="Content Placeholder 3" descr="the-main-and-subordinate-clause-6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776864" cy="525658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Simple, Compound and Complex Sentences.</vt:lpstr>
      <vt:lpstr>Simple Sentence Contains a subject and a predicate (the rest of the sentence that contains a verb). Expresses a complete thought. Example: The boys went to the park. </vt:lpstr>
      <vt:lpstr>Compound Sentence Contains two or more independent clauses. Clauses are joined by a coordinating conjunction. Example: The boys went to the park, but they did not go to the zoo.   </vt:lpstr>
      <vt:lpstr>Complex Sentence Contains an independent clause and a dependent clause. The dependent clause begins with a subordinating conjunction. Is sometimes called a main clause and subordinate clause.  Example: Because the boys went to the park, they did not go to the zoo. The boys did not go to the zoo because they went to the park.</vt:lpstr>
      <vt:lpstr>Big List of Subordinating Conjunctions.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Sentence Contains a subject and a predicate. Expresses a complete thought. Example: The boys went to the park. </dc:title>
  <dc:creator>Michael</dc:creator>
  <cp:lastModifiedBy>Michael</cp:lastModifiedBy>
  <cp:revision>12</cp:revision>
  <dcterms:created xsi:type="dcterms:W3CDTF">2014-02-16T01:34:11Z</dcterms:created>
  <dcterms:modified xsi:type="dcterms:W3CDTF">2014-11-27T07:12:18Z</dcterms:modified>
</cp:coreProperties>
</file>