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7" r:id="rId4"/>
    <p:sldId id="263" r:id="rId5"/>
    <p:sldId id="265" r:id="rId6"/>
    <p:sldId id="266" r:id="rId7"/>
    <p:sldId id="259" r:id="rId8"/>
    <p:sldId id="264" r:id="rId9"/>
    <p:sldId id="25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5" autoAdjust="0"/>
    <p:restoredTop sz="72954" autoAdjust="0"/>
  </p:normalViewPr>
  <p:slideViewPr>
    <p:cSldViewPr>
      <p:cViewPr>
        <p:scale>
          <a:sx n="57" d="100"/>
          <a:sy n="57" d="100"/>
        </p:scale>
        <p:origin x="-8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A8750-F51A-421C-8B05-F20AB7995543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58670-A430-417E-BF61-3A064F334B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44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58670-A430-417E-BF61-3A064F334B7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427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Punctuation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66" y="19050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Walt: Add a range of punctuation into our writing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dirty="0" smtClean="0"/>
              <a:t>We will look at:</a:t>
            </a:r>
          </a:p>
          <a:p>
            <a:r>
              <a:rPr lang="en-GB" sz="2800" dirty="0" smtClean="0"/>
              <a:t>Commas       ,</a:t>
            </a:r>
          </a:p>
          <a:p>
            <a:r>
              <a:rPr lang="en-GB" sz="2800" dirty="0" smtClean="0"/>
              <a:t>Inverted commas       “</a:t>
            </a:r>
          </a:p>
          <a:p>
            <a:r>
              <a:rPr lang="en-GB" sz="2800" dirty="0" smtClean="0"/>
              <a:t>Apostrophes: omission (can’t) and possession (Will’s)</a:t>
            </a:r>
          </a:p>
          <a:p>
            <a:r>
              <a:rPr lang="en-GB" sz="2800" dirty="0" smtClean="0"/>
              <a:t>Contractions         I have           I’ve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933154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33154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495800" y="5405718"/>
            <a:ext cx="457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24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Change the sentence to include a contraction: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I could not believe my brother, he was not supposed to climb up there.</a:t>
            </a:r>
          </a:p>
          <a:p>
            <a:pPr marL="514350" indent="-514350">
              <a:buAutoNum type="arabicPeriod"/>
            </a:pPr>
            <a:r>
              <a:rPr lang="en-GB" dirty="0" smtClean="0"/>
              <a:t>I am sorry I was not able to come this weekend.</a:t>
            </a:r>
          </a:p>
          <a:p>
            <a:pPr marL="514350" indent="-514350">
              <a:buAutoNum type="arabicPeriod"/>
            </a:pPr>
            <a:r>
              <a:rPr lang="en-GB" dirty="0" smtClean="0"/>
              <a:t>It would have been amazing if you were there.</a:t>
            </a:r>
          </a:p>
          <a:p>
            <a:pPr marL="514350" indent="-514350">
              <a:buAutoNum type="arabicPeriod"/>
            </a:pPr>
            <a:r>
              <a:rPr lang="en-GB" dirty="0" smtClean="0"/>
              <a:t>I should have done my homework earlier.</a:t>
            </a:r>
          </a:p>
          <a:p>
            <a:pPr marL="514350" indent="-514350">
              <a:buAutoNum type="arabicPeriod"/>
            </a:pPr>
            <a:r>
              <a:rPr lang="en-GB" dirty="0" smtClean="0"/>
              <a:t>She would not have done that even if you had given me your money.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59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Commas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would we use commas?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Lists</a:t>
            </a:r>
          </a:p>
          <a:p>
            <a:r>
              <a:rPr lang="en-GB" dirty="0" smtClean="0"/>
              <a:t>Different phrases in a sentence</a:t>
            </a:r>
          </a:p>
          <a:p>
            <a:r>
              <a:rPr lang="en-GB" dirty="0" smtClean="0"/>
              <a:t>To add a ‘drop in clause’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667000"/>
            <a:ext cx="6096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Click this animation to reveal the answers!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4291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Lets try these together: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List – </a:t>
            </a:r>
            <a:r>
              <a:rPr lang="en-GB" dirty="0" smtClean="0"/>
              <a:t>For this experiment you will need a cup 50ml of vinegar some glitter and a flask.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Joining phrases – </a:t>
            </a:r>
            <a:r>
              <a:rPr lang="en-GB" dirty="0" smtClean="0"/>
              <a:t>The sun feels so warm today I am worried about burning.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Drop in Clause – </a:t>
            </a:r>
            <a:r>
              <a:rPr lang="en-GB" dirty="0" smtClean="0"/>
              <a:t>My book which was always scruffy he been lost by the teacher.</a:t>
            </a:r>
          </a:p>
        </p:txBody>
      </p:sp>
    </p:spTree>
    <p:extLst>
      <p:ext uri="{BB962C8B-B14F-4D97-AF65-F5344CB8AC3E}">
        <p14:creationId xmlns:p14="http://schemas.microsoft.com/office/powerpoint/2010/main" xmlns="" val="9027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Write these in your book correctly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items I need for football are socks shin pads shorts and a football shirt.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 hate carrots cabbage sprouts and peas but mum still make me eat them.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 love it when it rains it fills our yard with puddles.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grumpy bald man on our street is always telling us to be quiet.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My teacher Mrs handbag is as old as my Granddad but she’s not as nice.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604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Inverted commas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are inverted commas?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Commas that are used for irony:</a:t>
            </a:r>
          </a:p>
          <a:p>
            <a:pPr marL="0" indent="0">
              <a:buNone/>
            </a:pPr>
            <a:r>
              <a:rPr lang="en-GB" dirty="0" smtClean="0"/>
              <a:t>He thought he was ‘special’.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They are mainly used for speech: </a:t>
            </a:r>
          </a:p>
          <a:p>
            <a:pPr marL="0" indent="0">
              <a:buNone/>
            </a:pPr>
            <a:r>
              <a:rPr lang="en-GB" dirty="0" smtClean="0"/>
              <a:t>Sam said, “Is it home time yet?”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7848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Click this animation to reveal the answers!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1170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Try adding inverted commas to these: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teacher told the children, put your books away.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soldier told the children, we fought for your futures.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time will he </a:t>
            </a:r>
            <a:r>
              <a:rPr lang="en-GB" dirty="0" smtClean="0"/>
              <a:t>arrive? she </a:t>
            </a:r>
            <a:r>
              <a:rPr lang="en-GB" dirty="0"/>
              <a:t>asked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That, </a:t>
            </a:r>
            <a:r>
              <a:rPr lang="en-GB" dirty="0"/>
              <a:t>he said, </a:t>
            </a:r>
            <a:r>
              <a:rPr lang="en-GB" dirty="0" smtClean="0"/>
              <a:t>is </a:t>
            </a:r>
            <a:r>
              <a:rPr lang="en-GB" dirty="0"/>
              <a:t>nonsense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I throw this bag away she questioned, would it decompose?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965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Apostrophes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Possession:</a:t>
            </a:r>
          </a:p>
          <a:p>
            <a:r>
              <a:rPr lang="en-GB" sz="4000" dirty="0" smtClean="0"/>
              <a:t>Jacks gloop   (singular)</a:t>
            </a:r>
          </a:p>
          <a:p>
            <a:r>
              <a:rPr lang="en-GB" sz="4000" dirty="0" smtClean="0"/>
              <a:t>Teachers worksheets    (plural)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Omission:</a:t>
            </a:r>
          </a:p>
          <a:p>
            <a:pPr marL="0" indent="0">
              <a:buNone/>
            </a:pPr>
            <a:r>
              <a:rPr lang="en-GB" dirty="0" smtClean="0"/>
              <a:t>Where does the apostrophe go ?</a:t>
            </a:r>
          </a:p>
          <a:p>
            <a:r>
              <a:rPr lang="en-GB" sz="4000" dirty="0" smtClean="0"/>
              <a:t>She is annoying       </a:t>
            </a:r>
            <a:r>
              <a:rPr lang="en-GB" sz="4000" dirty="0" err="1" smtClean="0"/>
              <a:t>Shes</a:t>
            </a:r>
            <a:r>
              <a:rPr lang="en-GB" sz="4000" dirty="0" smtClean="0"/>
              <a:t> annoying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548640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68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Try adding apostrophes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My brother is so annoying.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have worked really hard on this.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dancers costumes shimmered in the stage lights.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camels humps were full of water.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Jacks so delighted that he has been accepted.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Can you pass me Adams coat?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288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Contractions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other bit of punctuation is needed in a contraction?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sz="4000" dirty="0"/>
              <a:t>c</a:t>
            </a:r>
            <a:r>
              <a:rPr lang="en-GB" sz="4000" dirty="0" smtClean="0"/>
              <a:t>ould not          I have                 was not</a:t>
            </a:r>
          </a:p>
          <a:p>
            <a:pPr marL="0" indent="0" algn="just">
              <a:buNone/>
            </a:pPr>
            <a:endParaRPr lang="en-GB" sz="4000" dirty="0" smtClean="0"/>
          </a:p>
          <a:p>
            <a:pPr marL="0" indent="0" algn="just">
              <a:buNone/>
            </a:pPr>
            <a:r>
              <a:rPr lang="en-GB" sz="4000" dirty="0"/>
              <a:t>c</a:t>
            </a:r>
            <a:r>
              <a:rPr lang="en-GB" sz="4000" dirty="0" smtClean="0"/>
              <a:t>ouldn’t              I’ve                     wasn’t</a:t>
            </a:r>
            <a:endParaRPr lang="en-GB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3987053"/>
            <a:ext cx="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7370" y="4876800"/>
            <a:ext cx="8057029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Click this animation to reveal the answers!</a:t>
            </a:r>
            <a:endParaRPr lang="en-GB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3987053"/>
            <a:ext cx="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0000" y="3987053"/>
            <a:ext cx="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447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484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Punctuation</vt:lpstr>
      <vt:lpstr>Commas</vt:lpstr>
      <vt:lpstr>Examples</vt:lpstr>
      <vt:lpstr>Write these in your book correctly</vt:lpstr>
      <vt:lpstr>Inverted commas</vt:lpstr>
      <vt:lpstr>Try adding inverted commas to these:</vt:lpstr>
      <vt:lpstr>Apostrophes</vt:lpstr>
      <vt:lpstr>Try adding apostrophes </vt:lpstr>
      <vt:lpstr>Contractions</vt:lpstr>
      <vt:lpstr>Change the sentence to include a contraction: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josh</dc:creator>
  <cp:lastModifiedBy>Michael</cp:lastModifiedBy>
  <cp:revision>27</cp:revision>
  <dcterms:created xsi:type="dcterms:W3CDTF">2006-08-16T00:00:00Z</dcterms:created>
  <dcterms:modified xsi:type="dcterms:W3CDTF">2014-03-31T00:52:01Z</dcterms:modified>
</cp:coreProperties>
</file>