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FF6600"/>
    <a:srgbClr val="663300"/>
    <a:srgbClr val="CC00CC"/>
    <a:srgbClr val="FF00FF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920" autoAdjust="0"/>
    <p:restoredTop sz="94660"/>
  </p:normalViewPr>
  <p:slideViewPr>
    <p:cSldViewPr>
      <p:cViewPr>
        <p:scale>
          <a:sx n="40" d="100"/>
          <a:sy n="40" d="100"/>
        </p:scale>
        <p:origin x="-108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79DA-2A7E-4ED0-848E-FCBB40B8362A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18613-3626-4C56-8228-4FB91A5B25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382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18613-3626-4C56-8228-4FB91A5B258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34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A82804-CF13-45F8-B166-BA262AA39476}" type="datetimeFigureOut">
              <a:rPr lang="en-GB" smtClean="0"/>
              <a:pPr/>
              <a:t>31/03/2014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81001"/>
            <a:ext cx="8514322" cy="2209800"/>
          </a:xfrm>
        </p:spPr>
        <p:txBody>
          <a:bodyPr/>
          <a:lstStyle/>
          <a:p>
            <a:r>
              <a:rPr lang="en-GB" dirty="0" smtClean="0"/>
              <a:t>Introduction to Nouns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6216" y="6093296"/>
            <a:ext cx="2393642" cy="46558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www.links2learn.co.uk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30895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663300"/>
                </a:solidFill>
              </a:rPr>
              <a:t>Uncountable</a:t>
            </a:r>
            <a:endParaRPr lang="en-GB" dirty="0">
              <a:solidFill>
                <a:srgbClr val="6633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can only be used in singular. They can't be counted. (</a:t>
            </a:r>
            <a:r>
              <a:rPr lang="en-GB" sz="4400" i="1" dirty="0"/>
              <a:t>money, bread, water, coffee...</a:t>
            </a:r>
            <a:r>
              <a:rPr lang="en-GB" sz="4400" dirty="0"/>
              <a:t>) </a:t>
            </a:r>
          </a:p>
          <a:p>
            <a:r>
              <a:rPr lang="en-GB" sz="4400" dirty="0"/>
              <a:t> </a:t>
            </a:r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2773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noun?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1916832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 </a:t>
            </a:r>
            <a:r>
              <a:rPr lang="en-GB" sz="2400" b="1" dirty="0"/>
              <a:t>noun</a:t>
            </a:r>
            <a:r>
              <a:rPr lang="en-GB" sz="2400" dirty="0"/>
              <a:t> is a person, a place, a thing, an idea or a concept. For example</a:t>
            </a:r>
            <a:r>
              <a:rPr lang="en-GB" sz="2400" dirty="0" smtClean="0"/>
              <a:t>:</a:t>
            </a:r>
          </a:p>
          <a:p>
            <a:endParaRPr lang="en-GB" sz="2400" dirty="0"/>
          </a:p>
          <a:p>
            <a:pPr lvl="0"/>
            <a:r>
              <a:rPr lang="en-GB" sz="2400" dirty="0"/>
              <a:t>Person: </a:t>
            </a:r>
            <a:r>
              <a:rPr lang="en-GB" sz="2400" b="1" dirty="0"/>
              <a:t>the postman, a teacher, Tom, a neighbour</a:t>
            </a:r>
            <a:r>
              <a:rPr lang="en-GB" sz="2400" dirty="0" smtClean="0"/>
              <a:t>.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Place: </a:t>
            </a:r>
            <a:r>
              <a:rPr lang="en-GB" sz="2400" b="1" dirty="0"/>
              <a:t>a village, England, Edinburgh, a street, a park</a:t>
            </a:r>
            <a:r>
              <a:rPr lang="en-GB" sz="2400" dirty="0" smtClean="0"/>
              <a:t>.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Thing: </a:t>
            </a:r>
            <a:r>
              <a:rPr lang="en-GB" sz="2400" b="1" dirty="0"/>
              <a:t>a box, a banana, a computer</a:t>
            </a:r>
            <a:r>
              <a:rPr lang="en-GB" sz="2400" dirty="0" smtClean="0"/>
              <a:t>.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Idea or concept: </a:t>
            </a:r>
            <a:r>
              <a:rPr lang="en-GB" sz="2400" b="1" dirty="0"/>
              <a:t>beauty</a:t>
            </a:r>
            <a:r>
              <a:rPr lang="en-GB" sz="2400" dirty="0"/>
              <a:t>,</a:t>
            </a:r>
            <a:r>
              <a:rPr lang="en-GB" sz="2400" b="1" dirty="0"/>
              <a:t> information, importance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975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Common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556792"/>
            <a:ext cx="83529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A common noun is a noun that refers to people or things in general, e.g. </a:t>
            </a:r>
            <a:r>
              <a:rPr lang="en-GB" sz="4400" i="1" dirty="0"/>
              <a:t>boy, country, bridge, </a:t>
            </a:r>
            <a:r>
              <a:rPr lang="en-GB" sz="4400" i="1" dirty="0" smtClean="0"/>
              <a:t>city</a:t>
            </a:r>
            <a:r>
              <a:rPr lang="en-GB" sz="4400" i="1" dirty="0"/>
              <a:t>, birth, day, happiness</a:t>
            </a:r>
            <a:r>
              <a:rPr lang="en-GB" sz="4400" dirty="0"/>
              <a:t>. </a:t>
            </a:r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6366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Proper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A proper noun is a name that identifies a particular person, place, or thing, e.g. </a:t>
            </a:r>
            <a:r>
              <a:rPr lang="en-GB" sz="4400" i="1" dirty="0"/>
              <a:t>Steven, Africa, Tower Bridge, London, Monday</a:t>
            </a:r>
            <a:r>
              <a:rPr lang="en-GB" sz="4400" dirty="0"/>
              <a:t>. In written English, proper nouns begin with capital letters. </a:t>
            </a:r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7398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Concrete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A concrete noun is a noun which refers to people and to things that exist physically and can be seen, touched, smelled, heard, or tasted. Examples include </a:t>
            </a:r>
            <a:r>
              <a:rPr lang="en-GB" sz="4400" i="1" dirty="0"/>
              <a:t>dog, building, tree, rain, beach, tune, Tower Bridge</a:t>
            </a:r>
            <a:r>
              <a:rPr lang="en-GB" sz="4400" dirty="0"/>
              <a:t> </a:t>
            </a:r>
          </a:p>
          <a:p>
            <a:r>
              <a:rPr lang="en-GB" sz="4400" dirty="0"/>
              <a:t> </a:t>
            </a:r>
          </a:p>
          <a:p>
            <a:pPr algn="ctr"/>
            <a:r>
              <a:rPr lang="en-GB" sz="4400" dirty="0" smtClean="0"/>
              <a:t> </a:t>
            </a:r>
            <a:endParaRPr lang="en-GB" sz="4400" dirty="0"/>
          </a:p>
          <a:p>
            <a:r>
              <a:rPr lang="en-GB" sz="4400" dirty="0"/>
              <a:t> </a:t>
            </a:r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3333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Abstract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44825"/>
            <a:ext cx="878497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An abstract noun is a noun which refers to ideas, qualities, and conditions - things that cannot be seen or touched and things which have no physical reality, e.g. </a:t>
            </a:r>
            <a:r>
              <a:rPr lang="en-GB" sz="4400" i="1" dirty="0"/>
              <a:t>truth, danger, happiness, time, friendship, humour</a:t>
            </a:r>
            <a:r>
              <a:rPr lang="en-GB" sz="4400" dirty="0"/>
              <a:t>. 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8959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Collective</a:t>
            </a: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Collective nouns refer to groups of people or things, e.g. </a:t>
            </a:r>
            <a:r>
              <a:rPr lang="en-GB" sz="4400" i="1" dirty="0"/>
              <a:t>audience, family, government, team, jury</a:t>
            </a:r>
            <a:r>
              <a:rPr lang="en-GB" sz="4400" dirty="0"/>
              <a:t>.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829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6600"/>
                </a:solidFill>
              </a:rPr>
              <a:t>Compound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/>
              <a:t>Compound nouns refer </a:t>
            </a:r>
            <a:r>
              <a:rPr lang="en-GB" sz="4400" dirty="0"/>
              <a:t>to two or more nouns combined to form a single noun (</a:t>
            </a:r>
            <a:r>
              <a:rPr lang="en-GB" sz="4400" i="1" dirty="0"/>
              <a:t>sister-in-law, schoolboy, fruit juice</a:t>
            </a:r>
            <a:r>
              <a:rPr lang="en-GB" sz="4400" dirty="0"/>
              <a:t>.  </a:t>
            </a:r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 smtClean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342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CC"/>
                </a:solidFill>
              </a:rPr>
              <a:t>Countable</a:t>
            </a:r>
            <a:endParaRPr lang="en-GB" dirty="0">
              <a:solidFill>
                <a:srgbClr val="FF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have a singular and a plural form. In plural, these nouns can be used with a number- they can be counted. (</a:t>
            </a:r>
            <a:r>
              <a:rPr lang="en-GB" sz="4400" i="1" dirty="0"/>
              <a:t>friends, chairs, houses, boys...</a:t>
            </a:r>
            <a:r>
              <a:rPr lang="en-GB" sz="4400" dirty="0"/>
              <a:t>) 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2871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338</TotalTime>
  <Words>276</Words>
  <Application>Microsoft Office PowerPoint</Application>
  <PresentationFormat>On-screen Show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Introduction to Nouns</vt:lpstr>
      <vt:lpstr>What is noun?</vt:lpstr>
      <vt:lpstr>Common</vt:lpstr>
      <vt:lpstr>Proper</vt:lpstr>
      <vt:lpstr>Concrete</vt:lpstr>
      <vt:lpstr>Abstract</vt:lpstr>
      <vt:lpstr>Collective</vt:lpstr>
      <vt:lpstr>Compound</vt:lpstr>
      <vt:lpstr>Countable</vt:lpstr>
      <vt:lpstr>Uncountable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Diagrams</dc:title>
  <dc:creator>Paul Urry</dc:creator>
  <cp:lastModifiedBy>Michael</cp:lastModifiedBy>
  <cp:revision>26</cp:revision>
  <dcterms:created xsi:type="dcterms:W3CDTF">2013-12-19T15:04:38Z</dcterms:created>
  <dcterms:modified xsi:type="dcterms:W3CDTF">2014-03-31T00:39:00Z</dcterms:modified>
</cp:coreProperties>
</file>